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86" r:id="rId5"/>
    <p:sldId id="259" r:id="rId6"/>
    <p:sldId id="296" r:id="rId7"/>
    <p:sldId id="260" r:id="rId8"/>
    <p:sldId id="266" r:id="rId9"/>
    <p:sldId id="265" r:id="rId10"/>
    <p:sldId id="264" r:id="rId11"/>
    <p:sldId id="263" r:id="rId12"/>
    <p:sldId id="262" r:id="rId13"/>
    <p:sldId id="261" r:id="rId14"/>
    <p:sldId id="272" r:id="rId15"/>
    <p:sldId id="271" r:id="rId16"/>
    <p:sldId id="270" r:id="rId17"/>
    <p:sldId id="269" r:id="rId18"/>
    <p:sldId id="268" r:id="rId19"/>
    <p:sldId id="267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58" r:id="rId30"/>
    <p:sldId id="284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466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26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57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82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96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7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0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06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36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0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48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505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305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01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69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79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47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7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1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67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23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623694-E677-4F1C-B0BB-3018CAA7C7A4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3CA77-FF78-453E-8D4B-60F89443C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85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53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7B1A-7194-4317-ACFA-07DDF1A4088D}" type="datetimeFigureOut">
              <a:rPr lang="cs-CZ" smtClean="0"/>
              <a:t>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6F13-FD5A-443A-A466-43311944D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1052736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FF9900"/>
                </a:solidFill>
                <a:latin typeface="Tekton Pro Ext" pitchFamily="34" charset="-18"/>
              </a:rPr>
              <a:t>Soutěž</a:t>
            </a:r>
          </a:p>
          <a:p>
            <a:pPr algn="r"/>
            <a:r>
              <a:rPr lang="cs-CZ" sz="6000" b="1" dirty="0" smtClean="0">
                <a:solidFill>
                  <a:srgbClr val="FF9900"/>
                </a:solidFill>
                <a:latin typeface="Tekton Pro Ext" pitchFamily="34" charset="-18"/>
              </a:rPr>
              <a:t>„nul a jedniček“ pro fotografující nadšence</a:t>
            </a:r>
            <a:endParaRPr lang="cs-CZ" sz="60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580529"/>
            <a:ext cx="747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 smtClean="0">
                <a:solidFill>
                  <a:srgbClr val="FF9900"/>
                </a:solidFill>
                <a:latin typeface="Tekton Pro Ext" pitchFamily="34" charset="-18"/>
              </a:rPr>
              <a:t>Zruč n. Sázavou 27. února 2016</a:t>
            </a:r>
            <a:endParaRPr lang="cs-CZ" sz="32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554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A – 4.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Ladislav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TŮMA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109" y="3429000"/>
            <a:ext cx="3554453" cy="31104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051349"/>
            <a:ext cx="3191690" cy="23822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26" y="602644"/>
            <a:ext cx="4563997" cy="30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A – 5.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Kristýna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KOLÁŘOVÁ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656277"/>
            <a:ext cx="3861932" cy="25780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941" y="3279435"/>
            <a:ext cx="4269914" cy="28466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4055034"/>
            <a:ext cx="35739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A – 6.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0305"/>
            <a:ext cx="4685760" cy="26345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0" y="3933056"/>
            <a:ext cx="3816424" cy="25436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928" y="3073494"/>
            <a:ext cx="3579000" cy="3579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Tereza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VESELÁ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261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B – 1.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91880" y="980728"/>
            <a:ext cx="535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Olga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STUDNIČKOVÁ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54" y="3356991"/>
            <a:ext cx="2160240" cy="32403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2743801" cy="27438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068959"/>
            <a:ext cx="5004557" cy="33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B – 2.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Hana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VILÍMKOVÁ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766" y="3645025"/>
            <a:ext cx="4477182" cy="29654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60976"/>
            <a:ext cx="3500714" cy="23335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15" y="548680"/>
            <a:ext cx="4016325" cy="26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B – 3.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Linda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PRŮŠOVÁ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614431"/>
            <a:ext cx="2689399" cy="40604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33" y="2891636"/>
            <a:ext cx="4326907" cy="37832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0860"/>
            <a:ext cx="3168352" cy="24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B – 4.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Iva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ČASAROVÁ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172744"/>
            <a:ext cx="3456384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428999"/>
            <a:ext cx="4707452" cy="31346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4007904" cy="26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B – 5.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3968" y="980728"/>
            <a:ext cx="4563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Kateřina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SVOBODOVÁ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356992"/>
            <a:ext cx="4637387" cy="30963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3443494" cy="22807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386418"/>
            <a:ext cx="3940855" cy="26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B – 6.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František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BUCHTA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3580375" cy="23866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9" y="475293"/>
            <a:ext cx="3870282" cy="25805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29" y="3411708"/>
            <a:ext cx="4483543" cy="29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2283781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FF9900"/>
                </a:solidFill>
                <a:latin typeface="Tekton Pro Ext" pitchFamily="34" charset="-18"/>
              </a:rPr>
              <a:t>Foto z </a:t>
            </a:r>
            <a:r>
              <a:rPr lang="cs-CZ" sz="6000" b="1" dirty="0" err="1" smtClean="0">
                <a:solidFill>
                  <a:srgbClr val="FF9900"/>
                </a:solidFill>
                <a:latin typeface="Tekton Pro Ext" pitchFamily="34" charset="-18"/>
              </a:rPr>
              <a:t>dernisáže</a:t>
            </a:r>
            <a:endParaRPr lang="cs-CZ" sz="6000" b="1" dirty="0" smtClean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922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2" y="2132856"/>
            <a:ext cx="6234654" cy="12204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66077"/>
            <a:ext cx="3629228" cy="12240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83" y="348477"/>
            <a:ext cx="2166790" cy="25044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93610"/>
            <a:ext cx="3672408" cy="27407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45141"/>
            <a:ext cx="2664296" cy="111528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39204"/>
            <a:ext cx="4104456" cy="15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rka\Desktop\Nová složka\LET_426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9"/>
          <a:stretch/>
        </p:blipFill>
        <p:spPr bwMode="auto">
          <a:xfrm>
            <a:off x="219561" y="242476"/>
            <a:ext cx="442657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rka\Desktop\Nová složka\LET_42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140" y="3676877"/>
            <a:ext cx="4139852" cy="29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rka\Desktop\Nová složka\LET_426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6"/>
          <a:stretch/>
        </p:blipFill>
        <p:spPr bwMode="auto">
          <a:xfrm>
            <a:off x="219561" y="4184262"/>
            <a:ext cx="4048259" cy="24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irka\Desktop\Nová složka\LET_427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4214" y="242476"/>
            <a:ext cx="3861778" cy="25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Jirka\Desktop\FS2015\fotosoutez_2015_dernisage_presskit\Fotosoutez_2015_dernisaz_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7" y="357269"/>
            <a:ext cx="3808598" cy="29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irka\Desktop\FS2015\fotosoutez_2015_dernisage_presskit\Fotosoutez_2015_dernisaz_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933056"/>
            <a:ext cx="3808598" cy="23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irka\Desktop\FS2015\fotosoutez_2015_dernisage_presskit\Fotosoutez_2015_dernisaz_1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856" y="357271"/>
            <a:ext cx="4525170" cy="29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irka\Desktop\FS2015\fotosoutez_2015_dernisage_presskit\Fotosoutez_2015_dernisaz_1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363" y="3933056"/>
            <a:ext cx="4534662" cy="23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irka\Desktop\Nová složka\LET_430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295" y="3401611"/>
            <a:ext cx="4243178" cy="27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irka\Desktop\FS2015\fotosoutez_2015_dernisage_presskit\Fotosoutez_2015_dernisaz_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89" y="3401612"/>
            <a:ext cx="4114678" cy="27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irka\Desktop\FS2015\fotosoutez_2015_dernisage_presskit\Fotosoutez_2015_dernisaz_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4106938" cy="26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Jirka\Desktop\FS2015\fotosoutez_2015_dernisage_presskit\Fotosoutez_2015_dernisaz_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294" y="332656"/>
            <a:ext cx="4243178" cy="26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Jirka\Desktop\FS2015\fotosoutez_2015_dernisage_presskit\Fotosoutez_2015_dernisaz_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67509"/>
            <a:ext cx="35505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irka\Desktop\FS2015\fotosoutez_2015_dernisage_presskit\Fotosoutez_2015_dernisaz_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567508"/>
            <a:ext cx="4852757" cy="27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Jirka\Desktop\FS2015\fotosoutez_2015_dernisage_presskit\Fotosoutez_2015_dernisaz_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3404"/>
            <a:ext cx="4285392" cy="25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Jirka\Desktop\FS2015\fotosoutez_2015_dernisage_presskit\Fotosoutez_2015_dernisaz_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03044"/>
            <a:ext cx="4132677" cy="25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rka\Desktop\Nová složka\LET_433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884042"/>
            <a:ext cx="4176143" cy="26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irka\Desktop\Nová složka\LET_434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5655" y="3356992"/>
            <a:ext cx="3732118" cy="316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irka\Desktop\Nová složka\LET_433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5655" y="638505"/>
            <a:ext cx="3732118" cy="21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Jirka\Desktop\FS2015\fotosoutez_2015_dernisage_presskit\Fotosoutez_2015_dernisaz_1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94"/>
          <a:stretch/>
        </p:blipFill>
        <p:spPr bwMode="auto">
          <a:xfrm>
            <a:off x="395536" y="638505"/>
            <a:ext cx="4714824" cy="27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irka\Desktop\Nová složka\LET_435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68" y="404664"/>
            <a:ext cx="4242888" cy="25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irka\Desktop\Nová složka\LET_435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404664"/>
            <a:ext cx="3690551" cy="33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irka\Desktop\Nová složka\LET_434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86414" y="2672336"/>
            <a:ext cx="3326804" cy="42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Jirka\Desktop\Nová složka\LET_43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986390"/>
            <a:ext cx="3690551" cy="247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rka\Desktop\Nová složka\LET_436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6451"/>
            <a:ext cx="4059003" cy="30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irka\Desktop\Nová složka\LET_437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45025" y="-42833"/>
            <a:ext cx="3082548" cy="38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irka\Desktop\Nová složka\LET_435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669346"/>
            <a:ext cx="4059003" cy="27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irka\Desktop\Nová složka\LET_436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5740" y="3669345"/>
            <a:ext cx="3861118" cy="27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irka\Desktop\FS2015\fotosoutez_2015_dernisage_presskit\Fotosoutez_2015_dernisaz_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16817" cy="40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2" y="2132856"/>
            <a:ext cx="6234654" cy="12204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66077"/>
            <a:ext cx="3629228" cy="12240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83" y="348477"/>
            <a:ext cx="2166790" cy="25044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93610"/>
            <a:ext cx="3672408" cy="27407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45141"/>
            <a:ext cx="2664296" cy="111528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39204"/>
            <a:ext cx="4104456" cy="15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07704" y="2132856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FF9900"/>
                </a:solidFill>
                <a:latin typeface="Tekton Pro Ext" pitchFamily="34" charset="-18"/>
              </a:rPr>
              <a:t>Děkujeme…!</a:t>
            </a:r>
            <a:endParaRPr lang="cs-CZ" sz="60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10222" y="48987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Fotoklub Zruč nad Sázavou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803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27. února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2016 proběhlo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ve Zruči nad Sázavou vyhodnocení již čtrnáctého ročníku soutěže pro fotografující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nadšence.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Něco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málo přes osmdesát návštěvníků výstavy a s ní spojené tradiční </a:t>
            </a:r>
            <a:r>
              <a:rPr lang="cs-CZ" dirty="0" err="1">
                <a:solidFill>
                  <a:srgbClr val="FF9900"/>
                </a:solidFill>
                <a:latin typeface="Tekton Pro Ext" pitchFamily="34" charset="-18"/>
              </a:rPr>
              <a:t>dernisáže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 shlédlo celkem 92 vystavených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fotografií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od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celkem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74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soutěžících. Snímky reprezentují tvorbu všech účastníků soutěže, kdy je každý z autorů zastoupen alespoň jednou ze svých fotografií. Z nejlépe hodnocených snímků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jsou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v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partnerském </a:t>
            </a:r>
            <a:r>
              <a:rPr lang="cs-CZ" dirty="0" err="1">
                <a:solidFill>
                  <a:srgbClr val="FF9900"/>
                </a:solidFill>
                <a:latin typeface="Tekton Pro Ext" pitchFamily="34" charset="-18"/>
              </a:rPr>
              <a:t>fotolabu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 </a:t>
            </a:r>
            <a:r>
              <a:rPr lang="cs-CZ" dirty="0" err="1">
                <a:solidFill>
                  <a:srgbClr val="FF9900"/>
                </a:solidFill>
                <a:latin typeface="Tekton Pro Ext" pitchFamily="34" charset="-18"/>
              </a:rPr>
              <a:t>Ultralab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 a syn vyrobeny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zvětšeniny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ve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výstavním formátu, které si soutěžící po ukončení výstavy odvezou domů.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Tímto způsobem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jsou tedy oceněni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všichni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autoři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.</a:t>
            </a:r>
          </a:p>
          <a:p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V kategorii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A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(do 15ti let včetně)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obeslalo soutěž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129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snímky celkem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44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soutěžících, v kategorii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B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to bylo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30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soutěžících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90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snímky.</a:t>
            </a:r>
            <a:endParaRPr lang="cs-CZ" dirty="0" smtClean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025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5899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Fotografie v obou kategoriích hodnotilo devět porotců – šest členů fotoklubu a tři „externisté“ – výherci minulého ročníku.</a:t>
            </a:r>
          </a:p>
          <a:p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  <a:p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Pro sdílení snímků bylo použito úložiště </a:t>
            </a:r>
            <a:r>
              <a:rPr lang="cs-CZ" dirty="0" err="1">
                <a:solidFill>
                  <a:srgbClr val="FF9900"/>
                </a:solidFill>
                <a:latin typeface="Tekton Pro Ext" pitchFamily="34" charset="-18"/>
              </a:rPr>
              <a:t>Zonerama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. Porotci hodnotili anonymní snímky, bez znalosti autora a jeho dalších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fotografií bodovým ziskem v rozpětí 0 až 10 bodů. </a:t>
            </a:r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  <a:p>
            <a:endParaRPr lang="cs-CZ" dirty="0" smtClean="0">
              <a:solidFill>
                <a:srgbClr val="FF9900"/>
              </a:solidFill>
              <a:latin typeface="Tekton Pro Ext" pitchFamily="34" charset="-18"/>
            </a:endParaRP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V kategorii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A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bylo uděleno celkem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4 595 bodů,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 průměrem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4,5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bodu na snímek a v kategorii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B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3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847 bodů,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 průměrem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5,3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bodu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na snímek</a:t>
            </a:r>
            <a:endParaRPr lang="cs-CZ" dirty="0" smtClean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683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5899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Díky přispění sponzorů mohlo být oceněno šest účastníků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 nejvyšším bodovým ziskem v obou věkových kategoriích.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 </a:t>
            </a:r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Rozdány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byly věcné ceny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v hodnotě cca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9 000 Kč. Hlavní cenu v obou kategoriích byl program na úpravu fotografií </a:t>
            </a:r>
            <a:r>
              <a:rPr lang="cs-CZ" dirty="0" err="1" smtClean="0">
                <a:solidFill>
                  <a:srgbClr val="FF9900"/>
                </a:solidFill>
                <a:latin typeface="Tekton Pro Ext" pitchFamily="34" charset="-18"/>
              </a:rPr>
              <a:t>Zoner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 </a:t>
            </a:r>
            <a:r>
              <a:rPr lang="cs-CZ" dirty="0" err="1" smtClean="0">
                <a:solidFill>
                  <a:srgbClr val="FF9900"/>
                </a:solidFill>
                <a:latin typeface="Tekton Pro Ext" pitchFamily="34" charset="-18"/>
              </a:rPr>
              <a:t>Photo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Studio 18.</a:t>
            </a:r>
          </a:p>
          <a:p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Na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závěr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ještě vystoupili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na pódium jednotliví porotci a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představili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na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několika vybraných snímcích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klady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, problematická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místa</a:t>
            </a: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a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demonstrovali potenciální úpravy těchto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snímků.</a:t>
            </a:r>
          </a:p>
          <a:p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  <a:p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Tato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prezentace se stala nedílnou součástí slavnostního vyhodnocení </a:t>
            </a:r>
            <a:r>
              <a:rPr lang="cs-CZ" dirty="0" smtClean="0">
                <a:solidFill>
                  <a:srgbClr val="FF9900"/>
                </a:solidFill>
                <a:latin typeface="Tekton Pro Ext" pitchFamily="34" charset="-18"/>
              </a:rPr>
              <a:t>soutěže a </a:t>
            </a:r>
            <a:r>
              <a:rPr lang="cs-CZ" dirty="0">
                <a:solidFill>
                  <a:srgbClr val="FF9900"/>
                </a:solidFill>
                <a:latin typeface="Tekton Pro Ext" pitchFamily="34" charset="-18"/>
              </a:rPr>
              <a:t>organizátoři věří, že i díky ní s každým novým ročníkem roste kvalita soutěžních snímků.</a:t>
            </a:r>
            <a:endParaRPr lang="cs-CZ" dirty="0" smtClean="0">
              <a:solidFill>
                <a:srgbClr val="FF9900"/>
              </a:solidFill>
              <a:latin typeface="Tekton Pro Ext" pitchFamily="34" charset="-18"/>
            </a:endParaRPr>
          </a:p>
          <a:p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  <a:p>
            <a:endParaRPr lang="cs-CZ" dirty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40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83768" y="227687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FF9900"/>
                </a:solidFill>
                <a:latin typeface="Tekton Pro Ext" pitchFamily="34" charset="-18"/>
              </a:rPr>
              <a:t>Výsledky</a:t>
            </a:r>
            <a:endParaRPr lang="cs-CZ" sz="60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568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A – 1.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Kateřina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SÝKOROVÁ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06534"/>
            <a:ext cx="4343992" cy="30291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19472"/>
            <a:ext cx="3764891" cy="26494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" y="3645024"/>
            <a:ext cx="3863888" cy="23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A – 2.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Jana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PAJEROVÁ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19472"/>
            <a:ext cx="3650197" cy="24334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28000"/>
            <a:ext cx="3744446" cy="26053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204" y="3212976"/>
            <a:ext cx="44102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44008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9900"/>
                </a:solidFill>
                <a:latin typeface="Tekton Pro Ext" pitchFamily="34" charset="-18"/>
              </a:rPr>
              <a:t>Kategorie A – 3. místo</a:t>
            </a:r>
            <a:endParaRPr lang="cs-CZ" sz="24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0940" y="98072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Martin</a:t>
            </a:r>
          </a:p>
          <a:p>
            <a:pPr algn="r"/>
            <a:r>
              <a:rPr lang="cs-CZ" sz="4800" b="1" dirty="0" smtClean="0">
                <a:solidFill>
                  <a:srgbClr val="FF9900"/>
                </a:solidFill>
                <a:latin typeface="Tekton Pro Ext" pitchFamily="34" charset="-18"/>
              </a:rPr>
              <a:t>ČERNÝ</a:t>
            </a:r>
            <a:endParaRPr lang="cs-CZ" sz="4800" b="1" dirty="0">
              <a:solidFill>
                <a:srgbClr val="FF9900"/>
              </a:solidFill>
              <a:latin typeface="Tekton Pro Ext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744" y="2708920"/>
            <a:ext cx="2630639" cy="39468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0184"/>
            <a:ext cx="4536504" cy="30243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005064"/>
            <a:ext cx="3566001" cy="23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354</TotalTime>
  <Words>419</Words>
  <Application>Microsoft Office PowerPoint</Application>
  <PresentationFormat>Předvádění na obrazovce (4:3)</PresentationFormat>
  <Paragraphs>67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Tekton Pro Ext</vt:lpstr>
      <vt:lpstr>Calibri</vt:lpstr>
      <vt:lpstr>Motiv systému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</dc:creator>
  <cp:lastModifiedBy>Jirka</cp:lastModifiedBy>
  <cp:revision>33</cp:revision>
  <dcterms:created xsi:type="dcterms:W3CDTF">2016-02-26T20:18:48Z</dcterms:created>
  <dcterms:modified xsi:type="dcterms:W3CDTF">2016-03-06T23:08:51Z</dcterms:modified>
</cp:coreProperties>
</file>